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82" r:id="rId5"/>
    <p:sldId id="262" r:id="rId6"/>
    <p:sldId id="263" r:id="rId7"/>
    <p:sldId id="264" r:id="rId8"/>
    <p:sldId id="267" r:id="rId9"/>
    <p:sldId id="266" r:id="rId10"/>
    <p:sldId id="268" r:id="rId11"/>
    <p:sldId id="275" r:id="rId12"/>
    <p:sldId id="280" r:id="rId13"/>
    <p:sldId id="276" r:id="rId14"/>
    <p:sldId id="265" r:id="rId15"/>
    <p:sldId id="269" r:id="rId16"/>
    <p:sldId id="270" r:id="rId17"/>
    <p:sldId id="272" r:id="rId18"/>
    <p:sldId id="273" r:id="rId19"/>
    <p:sldId id="277" r:id="rId20"/>
    <p:sldId id="278" r:id="rId21"/>
    <p:sldId id="279" r:id="rId22"/>
    <p:sldId id="261" r:id="rId23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DD3"/>
    <a:srgbClr val="FEC450"/>
    <a:srgbClr val="11100E"/>
    <a:srgbClr val="E5E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41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35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35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2002 24575,'1'-10'0,"0"1"0,0 0 0,1 0 0,0 0 0,1 0 0,0 0 0,1 0 0,-1 1 0,2-1 0,6-10 0,9-11 0,31-36 0,-31 42 0,216-240 0,-110 130 0,-99 106 1,1 2 0,1 0 0,1 3 0,1 0 0,48-25 0,178-74-43,-149 74-67,-41 17-116,549-229-275,290-5 500,-345 120-136,-52 13-5,6 28 15,541 14-824,3 86-133,-689 7 968,3228 2 2061,-2338-6-1553,-1109 1-393,221 2 0,-5 29 0,69 63 0,-43 31 0,-128-35 0,508 209 869,-470-172-656,-37-24-213,197 86 0,-119-13 0,582 300-873,-689-341 873,-182-100 0,-1 4 0,52 47 0,-57-46-83,2-3 0,1-1 1,61 29-1,-109-62-78,43 23-6665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35:5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 24575,'5'0'0,"0"1"0,0 0 0,0 0 0,0 0 0,0 1 0,0-1 0,0 1 0,0 0 0,-1 1 0,1-1 0,-1 1 0,0 0 0,0 0 0,0 0 0,0 1 0,0-1 0,5 8 0,4 5 0,-1 1 0,19 34 0,-30-50 0,16 30 0,3 3 0,-1 0 0,24 69 0,-39-92 0,-1 0 0,0 1 0,-1 0 0,0-1 0,-1 1 0,0 0 0,-1 0 0,-1 0 0,1 0 0,-2 0 0,0-1 0,0 1 0,-8 20 0,2-12 0,-1-1 0,-1 1 0,-1-2 0,0 1 0,-2-1 0,-26 29 0,16-24 0,-1-1 0,-1 0 0,-53 34 0,19-22 0,-1-3 0,-2-2 0,-110 35 0,136-53 0,-48 16 0,-135 62 0,209-84 0,-135 62 0,124-59 0,0-1 0,-1-1 0,0-1 0,0-1 0,-25 1 0,-1-3-1365,5-2-5461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38:37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6563 1 24575,'-104'109'0,"59"-66"0,-125 121 0,-74 58-546,-76 54-2050,-94 61-91,-63 26 292,-412 226 1867,715-478 559,-341 216-31,42-36 0,62-41 57,83-53 169,81-49-221,-107 59 546,118-73 3600,139-85-2553,-117 42 0,114-51-1581,-413 161 69,381-148-1105,27-6-5721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7T06:38:38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24575,'0'686'0,"-2"-656"0,-2-1 0,0 1 0,-2-1 0,-11 34 0,8-30 0,1 0 0,1 0 0,-2 38 0,9 157 0,2-112 0,-2-106 0,0 0 0,0 0 0,2 0 0,-1-1 0,1 1 0,1 0 0,-1-1 0,2 1 0,-1-1 0,1 0 0,1 0 0,0 0 0,0-1 0,1 1 0,0-1 0,0-1 0,0 1 0,12 9 0,4 6 0,2 0 0,0-1 0,2-2 0,0 0 0,1-2 0,1-1 0,0-1 0,44 17 0,82 10 0,-113-34 0,-1 2 0,-1 1 0,46 21 0,75 45-1365,-132-66-5461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14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45.png"/><Relationship Id="rId5" Type="http://schemas.openxmlformats.org/officeDocument/2006/relationships/image" Target="../media/image42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0D027B73-2804-E249-E1D6-FA431C5A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969" y="0"/>
            <a:ext cx="12756409" cy="956730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2437019"/>
            <a:ext cx="6729984" cy="2468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66" y="3808619"/>
            <a:ext cx="3355562" cy="1508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633" y="4427268"/>
            <a:ext cx="2218420" cy="11795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640" y="4881182"/>
            <a:ext cx="2830640" cy="12527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0" y="6021467"/>
            <a:ext cx="3818763" cy="12527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069" y="5085565"/>
            <a:ext cx="2307997" cy="1618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2703" y="1539050"/>
            <a:ext cx="3538585" cy="18196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37" y="0"/>
            <a:ext cx="3619633" cy="129673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3917" y="0"/>
            <a:ext cx="3653923" cy="12967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502869" y="2588588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19108" y="5496374"/>
            <a:ext cx="299351" cy="299351"/>
          </a:xfrm>
          <a:prstGeom prst="ellipse">
            <a:avLst/>
          </a:prstGeom>
          <a:solidFill>
            <a:srgbClr val="111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23F7EA2-A798-DBEA-5E94-9148A077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43D94-DCAD-7FA9-3B80-38DC7DDD94D5}"/>
              </a:ext>
            </a:extLst>
          </p:cNvPr>
          <p:cNvSpPr txBox="1"/>
          <p:nvPr/>
        </p:nvSpPr>
        <p:spPr>
          <a:xfrm>
            <a:off x="406400" y="375334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수행 절차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D9E5A-317D-D8F6-40B3-33DF121E7EA7}"/>
              </a:ext>
            </a:extLst>
          </p:cNvPr>
          <p:cNvSpPr txBox="1"/>
          <p:nvPr/>
        </p:nvSpPr>
        <p:spPr>
          <a:xfrm>
            <a:off x="406400" y="1581665"/>
            <a:ext cx="3581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2) </a:t>
            </a:r>
            <a:r>
              <a:rPr lang="ko-KR" altLang="en-US" dirty="0">
                <a:solidFill>
                  <a:schemeClr val="bg1"/>
                </a:solidFill>
              </a:rPr>
              <a:t>전처리 과정 및 데이터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F4087-B188-1A9D-4D99-9F1A20B247A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7" y="2515919"/>
            <a:ext cx="4870710" cy="3856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D8558-8386-F84D-CC23-521DD4F3B2B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19" y="2515919"/>
            <a:ext cx="4870710" cy="38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4ED99-48DA-9E32-C259-FFAE4A725667}"/>
              </a:ext>
            </a:extLst>
          </p:cNvPr>
          <p:cNvSpPr txBox="1"/>
          <p:nvPr/>
        </p:nvSpPr>
        <p:spPr>
          <a:xfrm>
            <a:off x="6423660" y="937260"/>
            <a:ext cx="406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회원가입시</a:t>
            </a:r>
            <a:r>
              <a:rPr lang="en-US" altLang="ko-KR" dirty="0"/>
              <a:t>, </a:t>
            </a:r>
            <a:r>
              <a:rPr lang="ko-KR" altLang="en-US" dirty="0"/>
              <a:t>얻은 </a:t>
            </a:r>
            <a:r>
              <a:rPr lang="en-US" altLang="ko-KR" dirty="0" err="1"/>
              <a:t>mbti</a:t>
            </a:r>
            <a:r>
              <a:rPr lang="ko-KR" altLang="en-US" dirty="0"/>
              <a:t>정보를 바탕으로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09" y="937260"/>
            <a:ext cx="6923064" cy="2142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22" y="3187943"/>
            <a:ext cx="5372236" cy="57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99F56-3375-7996-2027-1C63E39CE6ED}"/>
              </a:ext>
            </a:extLst>
          </p:cNvPr>
          <p:cNvSpPr txBox="1"/>
          <p:nvPr/>
        </p:nvSpPr>
        <p:spPr>
          <a:xfrm>
            <a:off x="1527858" y="2882096"/>
            <a:ext cx="15776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Flask</a:t>
            </a:r>
          </a:p>
          <a:p>
            <a:r>
              <a:rPr lang="ko-KR" altLang="en-US" sz="5400" dirty="0"/>
              <a:t>서버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E5771-AF1B-5104-9C3B-D2DA7CD24458}"/>
              </a:ext>
            </a:extLst>
          </p:cNvPr>
          <p:cNvSpPr txBox="1"/>
          <p:nvPr/>
        </p:nvSpPr>
        <p:spPr>
          <a:xfrm>
            <a:off x="7625073" y="329759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/>
              <a:t>백서버</a:t>
            </a:r>
            <a:endParaRPr lang="ko-KR" altLang="en-US" sz="5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4A1CB-2285-ECF2-1377-997C6950C205}"/>
              </a:ext>
            </a:extLst>
          </p:cNvPr>
          <p:cNvGrpSpPr/>
          <p:nvPr/>
        </p:nvGrpSpPr>
        <p:grpSpPr>
          <a:xfrm>
            <a:off x="2256712" y="1918636"/>
            <a:ext cx="6436800" cy="1011960"/>
            <a:chOff x="2256712" y="1918636"/>
            <a:chExt cx="6436800" cy="10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65D51ED-8608-6658-1AF1-F8AF37189A88}"/>
                    </a:ext>
                  </a:extLst>
                </p14:cNvPr>
                <p14:cNvContentPartPr/>
                <p14:nvPr/>
              </p14:nvContentPartPr>
              <p14:xfrm>
                <a:off x="2523112" y="2141476"/>
                <a:ext cx="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65D51ED-8608-6658-1AF1-F8AF37189A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14472" y="21324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F7BE12D-2BD0-AE91-1B7E-794D2EF8050B}"/>
                    </a:ext>
                  </a:extLst>
                </p14:cNvPr>
                <p14:cNvContentPartPr/>
                <p14:nvPr/>
              </p14:nvContentPartPr>
              <p14:xfrm>
                <a:off x="2256712" y="1918636"/>
                <a:ext cx="6272280" cy="799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F7BE12D-2BD0-AE91-1B7E-794D2EF805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8072" y="1909636"/>
                  <a:ext cx="628992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6DE8A8D-0238-097F-3FF1-AED50708FA32}"/>
                    </a:ext>
                  </a:extLst>
                </p14:cNvPr>
                <p14:cNvContentPartPr/>
                <p14:nvPr/>
              </p14:nvContentPartPr>
              <p14:xfrm>
                <a:off x="8203192" y="2500036"/>
                <a:ext cx="490320" cy="430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6DE8A8D-0238-097F-3FF1-AED50708FA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94192" y="2491396"/>
                  <a:ext cx="507960" cy="44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C8E6E7-5A43-B4EC-5F6E-2A6F512A66D9}"/>
              </a:ext>
            </a:extLst>
          </p:cNvPr>
          <p:cNvSpPr txBox="1"/>
          <p:nvPr/>
        </p:nvSpPr>
        <p:spPr>
          <a:xfrm>
            <a:off x="4347609" y="629378"/>
            <a:ext cx="2314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함수호출 결과값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json</a:t>
            </a:r>
            <a:endParaRPr lang="ko-KR" alt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A71E8-2F51-EF02-74F9-104E37B5E42D}"/>
              </a:ext>
            </a:extLst>
          </p:cNvPr>
          <p:cNvSpPr txBox="1"/>
          <p:nvPr/>
        </p:nvSpPr>
        <p:spPr>
          <a:xfrm>
            <a:off x="1242126" y="5756091"/>
            <a:ext cx="4496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웹페이지 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E5BF3D1-7E11-E03A-1624-943821A00139}"/>
              </a:ext>
            </a:extLst>
          </p:cNvPr>
          <p:cNvGrpSpPr/>
          <p:nvPr/>
        </p:nvGrpSpPr>
        <p:grpSpPr>
          <a:xfrm>
            <a:off x="6353512" y="4687396"/>
            <a:ext cx="2454840" cy="1930320"/>
            <a:chOff x="6353512" y="4687396"/>
            <a:chExt cx="2454840" cy="19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3A86C4-16E5-92F2-EBB9-A6F603912439}"/>
                    </a:ext>
                  </a:extLst>
                </p14:cNvPr>
                <p14:cNvContentPartPr/>
                <p14:nvPr/>
              </p14:nvContentPartPr>
              <p14:xfrm>
                <a:off x="6445312" y="4687396"/>
                <a:ext cx="2363040" cy="1530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3A86C4-16E5-92F2-EBB9-A6F60391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27672" y="4669756"/>
                  <a:ext cx="2398680" cy="15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41C1DE-36B0-5975-008E-116358B61478}"/>
                    </a:ext>
                  </a:extLst>
                </p14:cNvPr>
                <p14:cNvContentPartPr/>
                <p14:nvPr/>
              </p14:nvContentPartPr>
              <p14:xfrm>
                <a:off x="6353512" y="5914636"/>
                <a:ext cx="325800" cy="703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41C1DE-36B0-5975-008E-116358B614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5872" y="5896636"/>
                  <a:ext cx="361440" cy="73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EE4603-2655-DF02-BD9B-868E533C3BCD}"/>
              </a:ext>
            </a:extLst>
          </p:cNvPr>
          <p:cNvSpPr txBox="1"/>
          <p:nvPr/>
        </p:nvSpPr>
        <p:spPr>
          <a:xfrm>
            <a:off x="7952211" y="5663609"/>
            <a:ext cx="3125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데이터 가공</a:t>
            </a:r>
            <a:endParaRPr lang="en-US" altLang="ko-KR" sz="3600" dirty="0"/>
          </a:p>
          <a:p>
            <a:r>
              <a:rPr lang="en-US" altLang="ko-KR" sz="3600" dirty="0" err="1"/>
              <a:t>url</a:t>
            </a:r>
            <a:r>
              <a:rPr lang="en-US" altLang="ko-KR" sz="3600" dirty="0"/>
              <a:t> </a:t>
            </a:r>
            <a:r>
              <a:rPr lang="ko-KR" altLang="en-US" sz="3600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232198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2" y="901482"/>
            <a:ext cx="9844432" cy="2346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08" y="2601857"/>
            <a:ext cx="4286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3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530C8-A0B2-46EA-0FE1-A25D3A141461}"/>
              </a:ext>
            </a:extLst>
          </p:cNvPr>
          <p:cNvSpPr txBox="1"/>
          <p:nvPr/>
        </p:nvSpPr>
        <p:spPr>
          <a:xfrm>
            <a:off x="4595150" y="810227"/>
            <a:ext cx="3449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오늘의 날씨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00D14-44CC-C1ED-187A-596B998388C0}"/>
              </a:ext>
            </a:extLst>
          </p:cNvPr>
          <p:cNvSpPr txBox="1"/>
          <p:nvPr/>
        </p:nvSpPr>
        <p:spPr>
          <a:xfrm>
            <a:off x="4595150" y="2976622"/>
            <a:ext cx="3449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User</a:t>
            </a:r>
            <a:r>
              <a:rPr lang="ko-KR" altLang="en-US" sz="4400" dirty="0"/>
              <a:t>의 위치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9936-2BE5-7D51-C148-53FB2562ED54}"/>
              </a:ext>
            </a:extLst>
          </p:cNvPr>
          <p:cNvSpPr txBox="1"/>
          <p:nvPr/>
        </p:nvSpPr>
        <p:spPr>
          <a:xfrm>
            <a:off x="6048737" y="1893424"/>
            <a:ext cx="542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+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5BA3C-CFAC-9A43-92FA-DEB193C3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36" y="4059819"/>
            <a:ext cx="8089682" cy="292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775DC-0DD0-E3D1-1FEC-8D251A565E9C}"/>
              </a:ext>
            </a:extLst>
          </p:cNvPr>
          <p:cNvSpPr txBox="1"/>
          <p:nvPr/>
        </p:nvSpPr>
        <p:spPr>
          <a:xfrm>
            <a:off x="4360762" y="7946028"/>
            <a:ext cx="5851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https://openweathermap.org/api</a:t>
            </a:r>
          </a:p>
        </p:txBody>
      </p:sp>
    </p:spTree>
    <p:extLst>
      <p:ext uri="{BB962C8B-B14F-4D97-AF65-F5344CB8AC3E}">
        <p14:creationId xmlns:p14="http://schemas.microsoft.com/office/powerpoint/2010/main" val="16036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66CAE0-1AE9-14B9-BE46-468B0069CB0D}"/>
              </a:ext>
            </a:extLst>
          </p:cNvPr>
          <p:cNvSpPr txBox="1"/>
          <p:nvPr/>
        </p:nvSpPr>
        <p:spPr>
          <a:xfrm>
            <a:off x="761035" y="475091"/>
            <a:ext cx="58510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수행 절차 및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60" y="1846262"/>
            <a:ext cx="73342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74357-C24B-BA2B-9764-57F287AB08C1}"/>
              </a:ext>
            </a:extLst>
          </p:cNvPr>
          <p:cNvSpPr txBox="1"/>
          <p:nvPr/>
        </p:nvSpPr>
        <p:spPr>
          <a:xfrm>
            <a:off x="4120587" y="1054354"/>
            <a:ext cx="155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Font awesome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50" y="1719645"/>
            <a:ext cx="4686300" cy="2943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16" y="1058039"/>
            <a:ext cx="4039312" cy="36048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16" y="4627289"/>
            <a:ext cx="4522447" cy="4151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38" y="4627288"/>
            <a:ext cx="4949112" cy="41435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12262" y="1239020"/>
            <a:ext cx="22193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32ACCF-8B69-6284-7337-4E0C26A0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2" y="1497832"/>
            <a:ext cx="11227253" cy="46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49531-4B07-982C-D956-943CBD62098A}"/>
              </a:ext>
            </a:extLst>
          </p:cNvPr>
          <p:cNvSpPr txBox="1"/>
          <p:nvPr/>
        </p:nvSpPr>
        <p:spPr>
          <a:xfrm>
            <a:off x="3240910" y="7879376"/>
            <a:ext cx="556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개발자 </a:t>
            </a:r>
            <a:r>
              <a:rPr lang="ko-KR" altLang="en-US" sz="2400" dirty="0" err="1"/>
              <a:t>클릭시</a:t>
            </a:r>
            <a:r>
              <a:rPr lang="en-US" altLang="ko-KR" sz="2400" dirty="0"/>
              <a:t>, </a:t>
            </a:r>
            <a:r>
              <a:rPr lang="ko-KR" altLang="en-US" sz="2400" dirty="0"/>
              <a:t>슬라이드 </a:t>
            </a:r>
            <a:r>
              <a:rPr lang="ko-KR" altLang="en-US" sz="2400" dirty="0" err="1"/>
              <a:t>모달창</a:t>
            </a:r>
            <a:r>
              <a:rPr lang="ko-KR" altLang="en-US" sz="2400" dirty="0"/>
              <a:t>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93" y="321605"/>
            <a:ext cx="863917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6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16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41327" b="7246"/>
          <a:stretch/>
        </p:blipFill>
        <p:spPr>
          <a:xfrm>
            <a:off x="-20165" y="0"/>
            <a:ext cx="11724803" cy="87888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93" y="1049131"/>
            <a:ext cx="7358205" cy="2286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465" y="2882360"/>
            <a:ext cx="1217152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16" y="2974086"/>
            <a:ext cx="4023503" cy="1161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716" y="3388566"/>
            <a:ext cx="2883932" cy="11247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465" y="3868484"/>
            <a:ext cx="1235726" cy="12710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16" y="3985784"/>
            <a:ext cx="2521744" cy="1161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1631" y="4388723"/>
            <a:ext cx="3349562" cy="11247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9465" y="4861465"/>
            <a:ext cx="1226439" cy="1271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716" y="5007483"/>
            <a:ext cx="2465737" cy="1161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8716" y="5421963"/>
            <a:ext cx="2883932" cy="112471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9465" y="5888736"/>
            <a:ext cx="1245013" cy="12710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8716" y="6014180"/>
            <a:ext cx="2409873" cy="1161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8716" y="6428661"/>
            <a:ext cx="2883932" cy="112471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137931" y="2557429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214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53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15" y="2586038"/>
            <a:ext cx="9043559" cy="22128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33" y="4339685"/>
            <a:ext cx="5570696" cy="1755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7" y="-70294"/>
            <a:ext cx="3318129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226" y="-36576"/>
            <a:ext cx="1043845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278" y="-59150"/>
            <a:ext cx="3349562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2" y="7644956"/>
            <a:ext cx="2362867" cy="1188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4494" y="7644956"/>
            <a:ext cx="1593056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9543" y="7284911"/>
            <a:ext cx="1412319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2"/>
          <a:srcRect l="41327" b="7246"/>
          <a:stretch/>
        </p:blipFill>
        <p:spPr>
          <a:xfrm>
            <a:off x="894080" y="955041"/>
            <a:ext cx="5029199" cy="502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소제목을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E1DDD3"/>
                </a:solidFill>
              </a:rPr>
              <a:t>1</a:t>
            </a:r>
            <a:endParaRPr lang="ko-KR" altLang="en-US" sz="6600" b="1" dirty="0">
              <a:solidFill>
                <a:srgbClr val="E1DDD3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800" y="1288642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43" y="4337337"/>
            <a:ext cx="73582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93" y="1049131"/>
            <a:ext cx="7358205" cy="2286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65" y="2882360"/>
            <a:ext cx="1217152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716" y="2974086"/>
            <a:ext cx="4023503" cy="1161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16" y="3388566"/>
            <a:ext cx="2883932" cy="11247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465" y="3868484"/>
            <a:ext cx="1235726" cy="12710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716" y="3985784"/>
            <a:ext cx="2521744" cy="1161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631" y="4388723"/>
            <a:ext cx="3349562" cy="11247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9465" y="4861465"/>
            <a:ext cx="1226439" cy="1271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716" y="5007483"/>
            <a:ext cx="2465737" cy="1161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716" y="5421963"/>
            <a:ext cx="2883932" cy="112471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9465" y="5888736"/>
            <a:ext cx="1245013" cy="12710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8716" y="6014180"/>
            <a:ext cx="2409873" cy="1161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8716" y="6428661"/>
            <a:ext cx="2883932" cy="112471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137931" y="2557429"/>
            <a:ext cx="247196" cy="247196"/>
          </a:xfrm>
          <a:prstGeom prst="ellipse">
            <a:avLst/>
          </a:prstGeom>
          <a:solidFill>
            <a:srgbClr val="FEC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324142-BF77-8BAE-2C8F-ECBCE3B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96" y="1648808"/>
            <a:ext cx="4428730" cy="527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E9A46-D510-918B-0E10-161C8428BA33}"/>
              </a:ext>
            </a:extLst>
          </p:cNvPr>
          <p:cNvSpPr txBox="1"/>
          <p:nvPr/>
        </p:nvSpPr>
        <p:spPr>
          <a:xfrm>
            <a:off x="685800" y="814135"/>
            <a:ext cx="585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콘텐츠 보유가 비슷하다면 </a:t>
            </a:r>
            <a:endParaRPr lang="en-US" altLang="ko-KR" sz="2400" dirty="0"/>
          </a:p>
          <a:p>
            <a:r>
              <a:rPr lang="ko-KR" altLang="en-US" sz="2400" dirty="0"/>
              <a:t>영화를 추천해 줄 수 있는 체계적인 시스템이 핵심 경쟁력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C8B577F-941B-7AC5-07F8-07C7C8CCBA53}"/>
                  </a:ext>
                </a:extLst>
              </p14:cNvPr>
              <p14:cNvContentPartPr/>
              <p14:nvPr/>
            </p14:nvContentPartPr>
            <p14:xfrm>
              <a:off x="5717752" y="2546116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C8B577F-941B-7AC5-07F8-07C7C8CCBA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9112" y="253711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0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6F6FB-A423-CCEF-795C-C0684AD5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" y="5107067"/>
            <a:ext cx="10418926" cy="2694269"/>
          </a:xfrm>
          <a:prstGeom prst="rect">
            <a:avLst/>
          </a:prstGeom>
        </p:spPr>
      </p:pic>
      <p:pic>
        <p:nvPicPr>
          <p:cNvPr id="3" name="그림 2" descr="텍스트, 다른, 다양한, 스크린샷이(가) 표시된 사진&#10;&#10;자동 생성된 설명">
            <a:extLst>
              <a:ext uri="{FF2B5EF4-FFF2-40B4-BE49-F238E27FC236}">
                <a16:creationId xmlns:a16="http://schemas.microsoft.com/office/drawing/2014/main" id="{A829DAB0-A0E3-4033-D5D4-85128979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64" y="807566"/>
            <a:ext cx="9126310" cy="3864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70CDE-B7C6-C0F6-9899-9A0A42065875}"/>
              </a:ext>
            </a:extLst>
          </p:cNvPr>
          <p:cNvSpPr txBox="1"/>
          <p:nvPr/>
        </p:nvSpPr>
        <p:spPr>
          <a:xfrm>
            <a:off x="2789690" y="515874"/>
            <a:ext cx="630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유사한 사용자끼리 매칭해주는 </a:t>
            </a:r>
            <a:r>
              <a:rPr lang="ko-KR" altLang="en-US" sz="2400" dirty="0" err="1"/>
              <a:t>협업적</a:t>
            </a:r>
            <a:r>
              <a:rPr lang="ko-KR" altLang="en-US" sz="2400" dirty="0"/>
              <a:t> 필터링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EBF41-1D32-80BA-0109-4B5AF26DEBFF}"/>
              </a:ext>
            </a:extLst>
          </p:cNvPr>
          <p:cNvSpPr txBox="1"/>
          <p:nvPr/>
        </p:nvSpPr>
        <p:spPr>
          <a:xfrm>
            <a:off x="2596650" y="4876234"/>
            <a:ext cx="730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영화관람 히스토리 바탕으로 </a:t>
            </a:r>
            <a:r>
              <a:rPr lang="ko-KR" altLang="en-US" sz="2400"/>
              <a:t>컨텐츠 기반 추천시스템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7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9E007A6-3069-2596-D5F2-8B250C83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83" y="1686055"/>
            <a:ext cx="4760845" cy="30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6B5E323-9F0C-77F5-B111-31FC3479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9" y="1769005"/>
            <a:ext cx="4960428" cy="49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08272B-9815-21E0-8CC4-25644E17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956" y="6569480"/>
            <a:ext cx="2818431" cy="1183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A2722F-DDDC-49F2-83E7-358E847C5A9E}"/>
              </a:ext>
            </a:extLst>
          </p:cNvPr>
          <p:cNvSpPr txBox="1"/>
          <p:nvPr/>
        </p:nvSpPr>
        <p:spPr>
          <a:xfrm>
            <a:off x="1033848" y="1001690"/>
            <a:ext cx="4667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개인의 성향을 </a:t>
            </a:r>
            <a:r>
              <a:rPr lang="ko-KR" altLang="en-US" sz="2400" dirty="0" err="1"/>
              <a:t>나타내주는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mbti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EBA31-4512-0E3D-D58A-F5C1FD716AFC}"/>
              </a:ext>
            </a:extLst>
          </p:cNvPr>
          <p:cNvSpPr txBox="1"/>
          <p:nvPr/>
        </p:nvSpPr>
        <p:spPr>
          <a:xfrm>
            <a:off x="6010894" y="1001689"/>
            <a:ext cx="4667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그날 기분에 영향을 끼치는 날씨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C7102-1F76-C7FE-10AF-6467E009FB6B}"/>
              </a:ext>
            </a:extLst>
          </p:cNvPr>
          <p:cNvSpPr txBox="1"/>
          <p:nvPr/>
        </p:nvSpPr>
        <p:spPr>
          <a:xfrm>
            <a:off x="2164335" y="6002219"/>
            <a:ext cx="7375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새로운 맞춤형 영화추천시스템을 제안</a:t>
            </a:r>
          </a:p>
        </p:txBody>
      </p:sp>
    </p:spTree>
    <p:extLst>
      <p:ext uri="{BB962C8B-B14F-4D97-AF65-F5344CB8AC3E}">
        <p14:creationId xmlns:p14="http://schemas.microsoft.com/office/powerpoint/2010/main" val="155094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37DB79-8F44-6914-C13B-E8D4F9C6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85180" cy="95138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D8829F-EF60-92AF-8E7F-5A4EA075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2" y="1958537"/>
            <a:ext cx="2160000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F7731E-8890-1C57-2DF8-F0F0DFBBF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93" y="2142879"/>
            <a:ext cx="1980000" cy="19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33D9E9-D6CE-8923-767B-CCDA1A9DD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19" y="2052879"/>
            <a:ext cx="2160000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1E1E7A-6B4B-8E0C-3D62-8E945368E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06" y="1975721"/>
            <a:ext cx="2160000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92B22-BF1F-0390-0024-614AB714D0F6}"/>
              </a:ext>
            </a:extLst>
          </p:cNvPr>
          <p:cNvSpPr txBox="1"/>
          <p:nvPr/>
        </p:nvSpPr>
        <p:spPr>
          <a:xfrm>
            <a:off x="468140" y="380281"/>
            <a:ext cx="627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팀 구성 및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CB446-1D2E-54DC-D0DE-B2386A25E57A}"/>
              </a:ext>
            </a:extLst>
          </p:cNvPr>
          <p:cNvSpPr txBox="1"/>
          <p:nvPr/>
        </p:nvSpPr>
        <p:spPr>
          <a:xfrm>
            <a:off x="6497432" y="4102435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설우진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559E7-F157-0100-CAD5-1B6409EFF833}"/>
              </a:ext>
            </a:extLst>
          </p:cNvPr>
          <p:cNvSpPr txBox="1"/>
          <p:nvPr/>
        </p:nvSpPr>
        <p:spPr>
          <a:xfrm>
            <a:off x="3562090" y="4141300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</a:rPr>
              <a:t>곽민교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A7CA4-6C94-E1DA-7D15-8BDCC7910FE5}"/>
              </a:ext>
            </a:extLst>
          </p:cNvPr>
          <p:cNvSpPr txBox="1"/>
          <p:nvPr/>
        </p:nvSpPr>
        <p:spPr>
          <a:xfrm>
            <a:off x="757716" y="4135721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</a:rPr>
              <a:t>신다인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4B85B-F839-4105-7752-3135E094185B}"/>
              </a:ext>
            </a:extLst>
          </p:cNvPr>
          <p:cNvSpPr txBox="1"/>
          <p:nvPr/>
        </p:nvSpPr>
        <p:spPr>
          <a:xfrm>
            <a:off x="9552424" y="4116276"/>
            <a:ext cx="137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한수빈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6D0A34-190B-DF69-CAD7-67F67F18A36E}"/>
              </a:ext>
            </a:extLst>
          </p:cNvPr>
          <p:cNvSpPr/>
          <p:nvPr/>
        </p:nvSpPr>
        <p:spPr>
          <a:xfrm>
            <a:off x="757716" y="4672439"/>
            <a:ext cx="137999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FD5818-9AFA-1C4E-8114-30907654EFEE}"/>
              </a:ext>
            </a:extLst>
          </p:cNvPr>
          <p:cNvSpPr/>
          <p:nvPr/>
        </p:nvSpPr>
        <p:spPr>
          <a:xfrm>
            <a:off x="6546647" y="4656433"/>
            <a:ext cx="128156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144840-31AE-826D-BB5C-1E4C4EC33BCB}"/>
              </a:ext>
            </a:extLst>
          </p:cNvPr>
          <p:cNvSpPr/>
          <p:nvPr/>
        </p:nvSpPr>
        <p:spPr>
          <a:xfrm>
            <a:off x="9540607" y="4637253"/>
            <a:ext cx="128156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06C48F-A5B6-2385-3378-3FA567A88ACB}"/>
              </a:ext>
            </a:extLst>
          </p:cNvPr>
          <p:cNvSpPr/>
          <p:nvPr/>
        </p:nvSpPr>
        <p:spPr>
          <a:xfrm>
            <a:off x="3607580" y="4670274"/>
            <a:ext cx="1334854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F4397-D3F4-F5E3-8F88-27E463204596}"/>
              </a:ext>
            </a:extLst>
          </p:cNvPr>
          <p:cNvSpPr txBox="1"/>
          <p:nvPr/>
        </p:nvSpPr>
        <p:spPr>
          <a:xfrm>
            <a:off x="1086670" y="4779316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3B4B6-12C5-91CB-20A8-F8C46897DC20}"/>
              </a:ext>
            </a:extLst>
          </p:cNvPr>
          <p:cNvSpPr txBox="1"/>
          <p:nvPr/>
        </p:nvSpPr>
        <p:spPr>
          <a:xfrm>
            <a:off x="3853505" y="4794338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DC0AC-7392-9A44-BE5C-932B045387F0}"/>
              </a:ext>
            </a:extLst>
          </p:cNvPr>
          <p:cNvSpPr txBox="1"/>
          <p:nvPr/>
        </p:nvSpPr>
        <p:spPr>
          <a:xfrm>
            <a:off x="9869713" y="4723856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B1FB4-D689-DDEA-AD50-8A834D8BCEA0}"/>
              </a:ext>
            </a:extLst>
          </p:cNvPr>
          <p:cNvSpPr txBox="1"/>
          <p:nvPr/>
        </p:nvSpPr>
        <p:spPr>
          <a:xfrm>
            <a:off x="6837389" y="4702152"/>
            <a:ext cx="69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ko-KR" alt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030F40-936A-8589-664B-32DD27F26894}"/>
              </a:ext>
            </a:extLst>
          </p:cNvPr>
          <p:cNvSpPr txBox="1"/>
          <p:nvPr/>
        </p:nvSpPr>
        <p:spPr>
          <a:xfrm>
            <a:off x="757716" y="5254876"/>
            <a:ext cx="1781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기획 총괄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백엔드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프론트엔드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D2FCDE-B72A-C949-87CA-8B1588B434FB}"/>
              </a:ext>
            </a:extLst>
          </p:cNvPr>
          <p:cNvSpPr txBox="1"/>
          <p:nvPr/>
        </p:nvSpPr>
        <p:spPr>
          <a:xfrm>
            <a:off x="3408010" y="5194201"/>
            <a:ext cx="168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프로트엔드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자료 조사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94486-115C-C7C4-F99C-25B0A876E339}"/>
              </a:ext>
            </a:extLst>
          </p:cNvPr>
          <p:cNvSpPr txBox="1"/>
          <p:nvPr/>
        </p:nvSpPr>
        <p:spPr>
          <a:xfrm>
            <a:off x="6486290" y="5163670"/>
            <a:ext cx="168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머신러닝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데이터 수집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F4ECF-A03D-F059-3EAE-D7DD2DE57A23}"/>
              </a:ext>
            </a:extLst>
          </p:cNvPr>
          <p:cNvSpPr txBox="1"/>
          <p:nvPr/>
        </p:nvSpPr>
        <p:spPr>
          <a:xfrm>
            <a:off x="9387519" y="5129683"/>
            <a:ext cx="1901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</a:rPr>
              <a:t>베이스설계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백엔드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데이터 수집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D3FC09-1336-3F73-E31E-C50D85A9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F5C01-FCC9-87B5-C122-B956BA0E2FE8}"/>
              </a:ext>
            </a:extLst>
          </p:cNvPr>
          <p:cNvSpPr txBox="1"/>
          <p:nvPr/>
        </p:nvSpPr>
        <p:spPr>
          <a:xfrm>
            <a:off x="406400" y="375334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수행 절차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5C97B-7F01-7D4A-D87F-C62310EAB4D5}"/>
              </a:ext>
            </a:extLst>
          </p:cNvPr>
          <p:cNvSpPr txBox="1"/>
          <p:nvPr/>
        </p:nvSpPr>
        <p:spPr>
          <a:xfrm>
            <a:off x="406400" y="1581665"/>
            <a:ext cx="259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en-US" altLang="ko-KR" sz="2500" dirty="0">
                <a:solidFill>
                  <a:schemeClr val="bg1"/>
                </a:solidFill>
              </a:rPr>
              <a:t>1) </a:t>
            </a:r>
            <a:r>
              <a:rPr lang="ko-KR" altLang="en-US" dirty="0">
                <a:solidFill>
                  <a:schemeClr val="bg1"/>
                </a:solidFill>
              </a:rPr>
              <a:t>데이터 수집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B2D8B-67B8-F1C5-1366-BF221092E8D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455497"/>
            <a:ext cx="9210853" cy="4278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FEE4E-6047-2D6A-98FC-3B37AA6F263D}"/>
              </a:ext>
            </a:extLst>
          </p:cNvPr>
          <p:cNvSpPr txBox="1"/>
          <p:nvPr/>
        </p:nvSpPr>
        <p:spPr>
          <a:xfrm>
            <a:off x="939800" y="22163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팀원들과 </a:t>
            </a:r>
          </a:p>
        </p:txBody>
      </p:sp>
    </p:spTree>
    <p:extLst>
      <p:ext uri="{BB962C8B-B14F-4D97-AF65-F5344CB8AC3E}">
        <p14:creationId xmlns:p14="http://schemas.microsoft.com/office/powerpoint/2010/main" val="80301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148</Words>
  <Application>Microsoft Office PowerPoint</Application>
  <PresentationFormat>사용자 지정</PresentationFormat>
  <Paragraphs>53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TPL04244_Presentation_PPT_Template_0</dc:title>
  <dc:subject>Presentation</dc:subject>
  <dc:creator>mangoboard.net_12271701</dc:creator>
  <cp:lastModifiedBy>123</cp:lastModifiedBy>
  <cp:revision>16</cp:revision>
  <dcterms:created xsi:type="dcterms:W3CDTF">2022-12-27T03:26:00Z</dcterms:created>
  <dcterms:modified xsi:type="dcterms:W3CDTF">2022-12-27T08:53:51Z</dcterms:modified>
</cp:coreProperties>
</file>